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66" r:id="rId3"/>
    <p:sldId id="272" r:id="rId4"/>
    <p:sldId id="258" r:id="rId5"/>
    <p:sldId id="256" r:id="rId6"/>
    <p:sldId id="257" r:id="rId7"/>
    <p:sldId id="269" r:id="rId8"/>
    <p:sldId id="259" r:id="rId9"/>
    <p:sldId id="268" r:id="rId10"/>
    <p:sldId id="271" r:id="rId11"/>
    <p:sldId id="261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92597-D9D5-4056-BD5B-2CC466801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06AA94-596C-47AD-B713-2DCD88CA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1DF23-4B14-4A54-B80E-059FC8FC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72AA41-5C75-4D9A-97E2-20AE23A7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633F3-2E14-47E6-B442-77162D21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0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70717-1E51-41C7-81DB-7141F6AA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8D051B-4BFC-4B46-88EA-84C15BC6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25F7BD-8369-4ED3-B127-C05E30A4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F50E2D-5893-45B8-8F08-B58B588F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1A4811-161B-4F15-A8B3-08746B2E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10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879A5C-41F7-47E1-B397-1B18F0380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19F3BB-0C4D-4119-80A9-15A06FF6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65C1DB-7636-4589-858F-8065C02F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80AF83-2D32-4EF4-A387-4322CD88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245C0B-4AC7-4365-A8D2-46A7AB8C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10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F1ABA-2FB9-4AD7-9D98-471FFB29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1B3A0D-FD83-40E2-953A-80ECEBD34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A60B47-3A27-4994-86F9-89044336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7A7A52-E30B-4D08-8116-333D37B8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4AB8D-C3B4-4EAB-8694-CF5A3A9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23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26E71-77F5-4901-A525-3906C85F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1A951D-6186-4720-AAE2-C82A42562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BC285-0BD7-4EAA-990E-77A5F3FB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FAB9A-46DA-4C28-A997-026E1A2A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412274-5160-49A2-8383-3E7EDA18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76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54D30-B021-450D-9295-228E690C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7179F-1D2C-49C4-8B63-ED26CAE8C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DB7E8B-8C48-451E-BF2B-58C0BE685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F8F8D-8CEB-43E0-B6D7-52769FFE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5CC9C9-F388-4774-9891-A0C3258B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C7049C-1313-491C-9C0B-BD9A5464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978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E3604-C097-4178-B9BE-27E91C0E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329F59-1891-43CA-98DC-E8C6CB86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B39661-CA2E-4072-B292-7FB9F4154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7297E9-3073-489A-B0DF-249BA52C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419C6B-52BA-4BA7-9B7D-27C651240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A800D7-8A11-4777-B5AD-EC459C2E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CBE9169-F97F-41A6-9966-7B0A7F4D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F5BC06-7730-4DE1-8F39-9AB1296B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706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6B4C3-CFDE-411B-97F9-DBE20C51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B8A17C-F568-43C6-A83E-7BBBA322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0FE4CB-4883-4054-840F-A2E1A4E4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986C3C-E60F-4A68-9059-72B4432A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EAD31F-07C0-4F0B-AD3F-71CC24CB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0E1505-BF88-4C83-8DA6-CCDE6A42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D00125-9FED-4052-9B84-86720021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66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6CF59-261C-423C-9F85-7F1B45C4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C31B0A-0624-4DC5-A252-ED992DFB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C6990D-F01A-45C7-B41A-8A66FA0F9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7B7D85-D27B-448F-AAFC-AF661A25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E0E828-05A8-4BD9-9E02-74311132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A42556-30F0-4960-A413-7C0A81FC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675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5879D-258D-4C26-BF00-FA12E213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B92DDC9-0097-46B2-A1A3-338DB513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C76F1A-141E-474E-92D4-1840FA40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5E5E98-1CE4-43FB-BB31-E8F1FD27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7D67B5-0F92-4336-B0C9-8EAAA36C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EAFBDF-EEC7-468A-9B94-3F003DC9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9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9185C1-4127-4190-84BB-678A72EF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755B47-C87E-4A60-A312-D4138B227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63BA2A-FC81-4C11-A916-C869ECACB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1DB4-AA86-4838-918D-0CDC1ADF0256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90FA4-6C3F-4BE8-BE19-65C3F4901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0B426B-C172-4A89-94A8-95710C450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54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mNcu-2kpN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byblog.nl/babywiki/filmpje-zo-belangrijk-is-emotionele-interactie-met-je-baby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A7E924D-1DAE-4079-B50A-841138509402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FE9D84-19FE-46A7-B4FC-98835C19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8078"/>
            <a:ext cx="5727155" cy="85864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6C17B3-29B0-492F-A903-BFC9AA6C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499" y="-33454"/>
            <a:ext cx="5727155" cy="1014125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C1E152-BC57-4F66-9228-AD8CD090A3BA}"/>
              </a:ext>
            </a:extLst>
          </p:cNvPr>
          <p:cNvSpPr txBox="1"/>
          <p:nvPr/>
        </p:nvSpPr>
        <p:spPr>
          <a:xfrm>
            <a:off x="896763" y="7170818"/>
            <a:ext cx="5323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Les 2 Methodiek: pedagogische uitgangspunten</a:t>
            </a:r>
          </a:p>
          <a:p>
            <a:r>
              <a:rPr lang="nl-NL" sz="3200" b="1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7402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5D40C51-0CC9-4722-AAEA-F6E9C68629E6}"/>
              </a:ext>
            </a:extLst>
          </p:cNvPr>
          <p:cNvSpPr/>
          <p:nvPr/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Stelling: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kern="1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Kinderen moeten leren samenspelen</a:t>
            </a:r>
            <a:endParaRPr lang="en-US" sz="45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0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03B271-D202-49CF-8ADB-C18272C73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3" r="26160" b="-2"/>
          <a:stretch/>
        </p:blipFill>
        <p:spPr>
          <a:xfrm>
            <a:off x="1256062" y="1914525"/>
            <a:ext cx="3743323" cy="35052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4C5A6DB-CFC5-4F8A-9F2B-38B46542A06C}"/>
              </a:ext>
            </a:extLst>
          </p:cNvPr>
          <p:cNvSpPr txBox="1"/>
          <p:nvPr/>
        </p:nvSpPr>
        <p:spPr>
          <a:xfrm>
            <a:off x="5414103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0964660-96C9-430A-A73A-C89A04B7AAE3}"/>
              </a:ext>
            </a:extLst>
          </p:cNvPr>
          <p:cNvSpPr/>
          <p:nvPr/>
        </p:nvSpPr>
        <p:spPr>
          <a:xfrm>
            <a:off x="5374050" y="164003"/>
            <a:ext cx="6970349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Normen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Waarden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Kinderen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moeten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waarden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onze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cultuur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leren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heet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socialiseren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" indent="-28575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Uitgaan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de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waarden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de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organisatie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uit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</a:p>
          <a:p>
            <a:pPr defTabSz="914400">
              <a:spcBef>
                <a:spcPts val="700"/>
              </a:spcBef>
              <a:buClr>
                <a:schemeClr val="tx2"/>
              </a:buCl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het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pedagogisch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beleid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wordt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vaak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</a:p>
          <a:p>
            <a:pPr defTabSz="914400">
              <a:spcBef>
                <a:spcPts val="700"/>
              </a:spcBef>
              <a:buClr>
                <a:schemeClr val="tx2"/>
              </a:buCl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KERNWAARDEN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genoemd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" indent="-285750" defTabSz="914400"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Rekening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houden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 de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waarden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normen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</a:p>
          <a:p>
            <a:pPr defTabSz="914400">
              <a:spcBef>
                <a:spcPts val="700"/>
              </a:spcBef>
              <a:buClr>
                <a:schemeClr val="tx2"/>
              </a:buCl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vanuit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thuissituatie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6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6C2DDB8-5421-4892-9C1E-9C30458A67F5}"/>
              </a:ext>
            </a:extLst>
          </p:cNvPr>
          <p:cNvSpPr/>
          <p:nvPr/>
        </p:nvSpPr>
        <p:spPr>
          <a:xfrm>
            <a:off x="-51355" y="605135"/>
            <a:ext cx="126719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Inlevero</a:t>
            </a: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pdracht: herkennen van begrippen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A0D3B4-F6E0-4699-B946-64C65F49F430}"/>
              </a:ext>
            </a:extLst>
          </p:cNvPr>
          <p:cNvSpPr txBox="1"/>
          <p:nvPr/>
        </p:nvSpPr>
        <p:spPr>
          <a:xfrm>
            <a:off x="3631734" y="6241971"/>
            <a:ext cx="492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https://www.youtube.com/watch?v=hmNcu-2kpN4</a:t>
            </a: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230F08-889B-40E0-A1C9-92CEAD87791D}"/>
              </a:ext>
            </a:extLst>
          </p:cNvPr>
          <p:cNvSpPr txBox="1"/>
          <p:nvPr/>
        </p:nvSpPr>
        <p:spPr>
          <a:xfrm>
            <a:off x="1933575" y="18669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873E6D-2C01-4786-B4B6-C2C4C530BCBF}"/>
              </a:ext>
            </a:extLst>
          </p:cNvPr>
          <p:cNvSpPr txBox="1"/>
          <p:nvPr/>
        </p:nvSpPr>
        <p:spPr>
          <a:xfrm>
            <a:off x="1362075" y="1717656"/>
            <a:ext cx="10067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Bekijk van de onderstaande video de eerste 2 minuten.</a:t>
            </a:r>
          </a:p>
          <a:p>
            <a:r>
              <a:rPr lang="nl-NL" sz="2400" dirty="0"/>
              <a:t>Bekijk het ZONDER GELUID.</a:t>
            </a:r>
          </a:p>
          <a:p>
            <a:endParaRPr lang="nl-NL" sz="2400" dirty="0"/>
          </a:p>
          <a:p>
            <a:r>
              <a:rPr lang="nl-NL" sz="2400" dirty="0"/>
              <a:t>Noteer 3 dingen die je ziet die te maken hebben met</a:t>
            </a:r>
          </a:p>
          <a:p>
            <a:endParaRPr lang="nl-NL" sz="2400" dirty="0"/>
          </a:p>
          <a:p>
            <a:r>
              <a:rPr lang="nl-NL" sz="2400" dirty="0"/>
              <a:t>1. Veiligheid: structuur bieden/voorspelbaarheid</a:t>
            </a:r>
          </a:p>
          <a:p>
            <a:endParaRPr lang="nl-NL" sz="2400" dirty="0"/>
          </a:p>
          <a:p>
            <a:r>
              <a:rPr lang="nl-NL" sz="2400" dirty="0"/>
              <a:t>2. Noteer 2 dingen die je ziet die te maken hebben met </a:t>
            </a:r>
          </a:p>
          <a:p>
            <a:r>
              <a:rPr lang="nl-NL" sz="2400" dirty="0"/>
              <a:t>Aandacht/beschikbaarheid</a:t>
            </a:r>
          </a:p>
          <a:p>
            <a:endParaRPr lang="nl-NL" sz="2400" dirty="0"/>
          </a:p>
          <a:p>
            <a:r>
              <a:rPr lang="nl-NL" sz="2400" dirty="0"/>
              <a:t>3. Noteer 3 dingen die je ziet die te maken hebben met bijdragen</a:t>
            </a:r>
          </a:p>
          <a:p>
            <a:r>
              <a:rPr lang="nl-NL" sz="2400" dirty="0"/>
              <a:t>Aan ontwikkeling </a:t>
            </a:r>
          </a:p>
        </p:txBody>
      </p:sp>
    </p:spTree>
    <p:extLst>
      <p:ext uri="{BB962C8B-B14F-4D97-AF65-F5344CB8AC3E}">
        <p14:creationId xmlns:p14="http://schemas.microsoft.com/office/powerpoint/2010/main" val="378747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5E6F4A-1D6F-4DDC-B11F-2FD3A2CB6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5" r="15496" b="1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D472EF-EA15-4672-A167-0CCD7CE8CE74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Deze les gaat over paragraaf 3.4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Je leert de volgende begrippen: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Pedagogische uitgangspunten: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veiligheid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persoonlijke ontwikkeling,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sociale competenties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socialisering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948C36-593C-4C50-88D4-CAA41A578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83" r="23645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D5DE602-0C99-4501-8994-B1D6C5DA977D}"/>
              </a:ext>
            </a:extLst>
          </p:cNvPr>
          <p:cNvSpPr/>
          <p:nvPr/>
        </p:nvSpPr>
        <p:spPr>
          <a:xfrm>
            <a:off x="5000438" y="674178"/>
            <a:ext cx="6892759" cy="558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Wat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zijn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Pedagogische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uitgangspunten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?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En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Waar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vind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</a:rPr>
              <a:t> je die?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025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F6871B9-6358-4AD4-BCAC-F6F9CCE972CC}"/>
              </a:ext>
            </a:extLst>
          </p:cNvPr>
          <p:cNvSpPr/>
          <p:nvPr/>
        </p:nvSpPr>
        <p:spPr>
          <a:xfrm>
            <a:off x="2033833" y="5263194"/>
            <a:ext cx="8616099" cy="791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0934226-C49B-485B-B5BA-C9544B5BCC76}"/>
              </a:ext>
            </a:extLst>
          </p:cNvPr>
          <p:cNvSpPr txBox="1"/>
          <p:nvPr/>
        </p:nvSpPr>
        <p:spPr>
          <a:xfrm>
            <a:off x="2438400" y="1198880"/>
            <a:ext cx="53605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Als </a:t>
            </a:r>
            <a:r>
              <a:rPr lang="nl-NL" sz="2400" dirty="0" err="1"/>
              <a:t>pw’er</a:t>
            </a:r>
            <a:r>
              <a:rPr lang="nl-NL" sz="2400" dirty="0"/>
              <a:t> ben je er om:</a:t>
            </a:r>
          </a:p>
          <a:p>
            <a:endParaRPr lang="nl-NL" sz="2400" dirty="0"/>
          </a:p>
          <a:p>
            <a:r>
              <a:rPr lang="nl-NL" sz="2400" dirty="0"/>
              <a:t>1. Veiligheid te waarborgen</a:t>
            </a:r>
          </a:p>
          <a:p>
            <a:endParaRPr lang="nl-NL" sz="2400" dirty="0"/>
          </a:p>
          <a:p>
            <a:r>
              <a:rPr lang="nl-NL" sz="2400" dirty="0"/>
              <a:t>2. Persoonlijke ontwikkeling te stimuleren</a:t>
            </a:r>
          </a:p>
          <a:p>
            <a:endParaRPr lang="nl-NL" sz="2400" dirty="0"/>
          </a:p>
          <a:p>
            <a:r>
              <a:rPr lang="nl-NL" sz="2400" dirty="0"/>
              <a:t>3. Sociale ontwikkeling te stimuleren</a:t>
            </a:r>
          </a:p>
          <a:p>
            <a:endParaRPr lang="nl-NL" sz="2400" dirty="0"/>
          </a:p>
          <a:p>
            <a:r>
              <a:rPr lang="nl-NL" sz="2400" dirty="0"/>
              <a:t>4. Normen waarden over te dragen</a:t>
            </a:r>
          </a:p>
          <a:p>
            <a:pPr marL="457200" indent="-457200">
              <a:buAutoNum type="arabicPeriod"/>
            </a:pP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61A510-31BA-47E9-A18A-DC2E33470D1B}"/>
              </a:ext>
            </a:extLst>
          </p:cNvPr>
          <p:cNvSpPr txBox="1"/>
          <p:nvPr/>
        </p:nvSpPr>
        <p:spPr>
          <a:xfrm>
            <a:off x="2439346" y="5344621"/>
            <a:ext cx="817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Dit zijn de pedagogische uitgangspunten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80B4C7-AAFD-4DCE-959D-33AE656E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906" y="428833"/>
            <a:ext cx="3069907" cy="21730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80DE4E-C772-46F3-BC23-17E198C9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06" y="3091706"/>
            <a:ext cx="3069907" cy="17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shechtennietvanzelfgaat.nl/wp-content/uploads/2014/01/hechtingsproblemen-1-5.jpg">
            <a:extLst>
              <a:ext uri="{FF2B5EF4-FFF2-40B4-BE49-F238E27FC236}">
                <a16:creationId xmlns:a16="http://schemas.microsoft.com/office/drawing/2014/main" id="{D8BFE49B-608B-4294-9A16-39CA9A61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DE736D-892E-4089-B204-03664BFB021B}"/>
              </a:ext>
            </a:extLst>
          </p:cNvPr>
          <p:cNvSpPr txBox="1"/>
          <p:nvPr/>
        </p:nvSpPr>
        <p:spPr>
          <a:xfrm>
            <a:off x="6616065" y="1682115"/>
            <a:ext cx="50922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 opwarmen:</a:t>
            </a:r>
          </a:p>
          <a:p>
            <a:endParaRPr lang="nl-NL" dirty="0"/>
          </a:p>
          <a:p>
            <a:r>
              <a:rPr lang="nl-NL" dirty="0"/>
              <a:t>Ga eens voor jezelf na of je een kind in je</a:t>
            </a:r>
          </a:p>
          <a:p>
            <a:r>
              <a:rPr lang="nl-NL" dirty="0"/>
              <a:t>omgeving kent waarvan je denkt dat hij/zij zich </a:t>
            </a:r>
          </a:p>
          <a:p>
            <a:r>
              <a:rPr lang="nl-NL" dirty="0"/>
              <a:t>niet veilig voelt</a:t>
            </a:r>
          </a:p>
          <a:p>
            <a:endParaRPr lang="nl-NL" dirty="0"/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Waaraan kan je dat zien bij dit kind?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Wat zou je als </a:t>
            </a:r>
            <a:r>
              <a:rPr lang="nl-NL" dirty="0" err="1"/>
              <a:t>pw’er</a:t>
            </a:r>
            <a:r>
              <a:rPr lang="nl-NL" dirty="0"/>
              <a:t> kunnen doen voor dit kind?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365CD12-676C-4D27-A4A3-D4912C8C72EA}"/>
              </a:ext>
            </a:extLst>
          </p:cNvPr>
          <p:cNvSpPr/>
          <p:nvPr/>
        </p:nvSpPr>
        <p:spPr>
          <a:xfrm>
            <a:off x="5970310" y="59998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https://babyblog.nl/babywiki/filmpje-zo-belangrijk-is-emotionele-interactie-met-je-baby/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F9A8D9F-BB05-4EBF-9FE0-6EB24E23B20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99D89C-9A7C-43E0-9AD7-3F56F3AB3282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15CB833-A049-4259-8BAF-29E94667911F}"/>
              </a:ext>
            </a:extLst>
          </p:cNvPr>
          <p:cNvSpPr/>
          <p:nvPr/>
        </p:nvSpPr>
        <p:spPr>
          <a:xfrm>
            <a:off x="6494327" y="119360"/>
            <a:ext cx="3318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Veiligheid</a:t>
            </a:r>
          </a:p>
        </p:txBody>
      </p:sp>
    </p:spTree>
    <p:extLst>
      <p:ext uri="{BB962C8B-B14F-4D97-AF65-F5344CB8AC3E}">
        <p14:creationId xmlns:p14="http://schemas.microsoft.com/office/powerpoint/2010/main" val="379772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CD07874-BF0E-4C77-B8CA-F72DC3BF83F4}"/>
              </a:ext>
            </a:extLst>
          </p:cNvPr>
          <p:cNvSpPr/>
          <p:nvPr/>
        </p:nvSpPr>
        <p:spPr>
          <a:xfrm>
            <a:off x="3320140" y="193451"/>
            <a:ext cx="4703975" cy="119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EC33A4-9A9F-4345-9AE0-28894972C090}"/>
              </a:ext>
            </a:extLst>
          </p:cNvPr>
          <p:cNvSpPr txBox="1"/>
          <p:nvPr/>
        </p:nvSpPr>
        <p:spPr>
          <a:xfrm>
            <a:off x="3773050" y="466468"/>
            <a:ext cx="371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Veiligheid = Basis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2F613D-7C41-43D3-979B-C78B340CC686}"/>
              </a:ext>
            </a:extLst>
          </p:cNvPr>
          <p:cNvSpPr txBox="1"/>
          <p:nvPr/>
        </p:nvSpPr>
        <p:spPr>
          <a:xfrm>
            <a:off x="2276382" y="2661697"/>
            <a:ext cx="134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Veiligheid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AC5A98-A8A2-40E2-9D3E-F2369A91246B}"/>
              </a:ext>
            </a:extLst>
          </p:cNvPr>
          <p:cNvSpPr txBox="1"/>
          <p:nvPr/>
        </p:nvSpPr>
        <p:spPr>
          <a:xfrm>
            <a:off x="4441631" y="2292365"/>
            <a:ext cx="2382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Emotionele veiligheid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97D64F-ABF4-4C7F-8A64-0DD1564DFFDC}"/>
              </a:ext>
            </a:extLst>
          </p:cNvPr>
          <p:cNvSpPr txBox="1"/>
          <p:nvPr/>
        </p:nvSpPr>
        <p:spPr>
          <a:xfrm>
            <a:off x="4441631" y="3293293"/>
            <a:ext cx="246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Lichamelijke veiligheid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2BA1A2DE-46A0-45B2-B5F9-D5DB4A10263C}"/>
              </a:ext>
            </a:extLst>
          </p:cNvPr>
          <p:cNvSpPr/>
          <p:nvPr/>
        </p:nvSpPr>
        <p:spPr>
          <a:xfrm rot="20317536">
            <a:off x="3674685" y="2480629"/>
            <a:ext cx="777327" cy="236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00965738-EE6F-478E-8F47-E13E4F53C828}"/>
              </a:ext>
            </a:extLst>
          </p:cNvPr>
          <p:cNvSpPr/>
          <p:nvPr/>
        </p:nvSpPr>
        <p:spPr>
          <a:xfrm rot="1259270">
            <a:off x="3644970" y="3159586"/>
            <a:ext cx="774462" cy="267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6237107-36D8-47DE-8B43-7E2749D7BA7B}"/>
              </a:ext>
            </a:extLst>
          </p:cNvPr>
          <p:cNvSpPr txBox="1"/>
          <p:nvPr/>
        </p:nvSpPr>
        <p:spPr>
          <a:xfrm>
            <a:off x="2325053" y="4294221"/>
            <a:ext cx="4286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Als </a:t>
            </a:r>
            <a:r>
              <a:rPr lang="nl-NL" sz="2400" dirty="0" err="1"/>
              <a:t>pw’er</a:t>
            </a:r>
            <a:r>
              <a:rPr lang="nl-NL" sz="2400" dirty="0"/>
              <a:t> bied je veiligheid 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Voorspelbaarheid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Structuur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Continuïteit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Beschikbaarheid en aandacht</a:t>
            </a:r>
          </a:p>
          <a:p>
            <a:endParaRPr lang="nl-NL" sz="24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1A68F8-3535-483A-8C53-A4C3109D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846" y="2125673"/>
            <a:ext cx="3719224" cy="47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B555F8-D329-4F6A-B47A-617AAD3E6537}"/>
              </a:ext>
            </a:extLst>
          </p:cNvPr>
          <p:cNvSpPr txBox="1"/>
          <p:nvPr/>
        </p:nvSpPr>
        <p:spPr>
          <a:xfrm>
            <a:off x="1640022" y="3289342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Voorspelbaarheid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3EA21A-D37B-4FFA-AD9F-5AB4E814D3E1}"/>
              </a:ext>
            </a:extLst>
          </p:cNvPr>
          <p:cNvSpPr txBox="1"/>
          <p:nvPr/>
        </p:nvSpPr>
        <p:spPr>
          <a:xfrm>
            <a:off x="1640022" y="3827564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Structuur bieden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2FF1813-EBC8-4EBC-9717-86417050743A}"/>
              </a:ext>
            </a:extLst>
          </p:cNvPr>
          <p:cNvSpPr txBox="1"/>
          <p:nvPr/>
        </p:nvSpPr>
        <p:spPr>
          <a:xfrm>
            <a:off x="1640022" y="4365786"/>
            <a:ext cx="199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Continuïteit bieden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4225A2A-1F2C-4AB0-9A4D-EA7A6A5A5A96}"/>
              </a:ext>
            </a:extLst>
          </p:cNvPr>
          <p:cNvSpPr txBox="1"/>
          <p:nvPr/>
        </p:nvSpPr>
        <p:spPr>
          <a:xfrm>
            <a:off x="1640022" y="4942048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Aandacht en beschikbaar zijn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1517D0-93B0-4631-A862-E886F07A9D72}"/>
              </a:ext>
            </a:extLst>
          </p:cNvPr>
          <p:cNvSpPr txBox="1"/>
          <p:nvPr/>
        </p:nvSpPr>
        <p:spPr>
          <a:xfrm>
            <a:off x="1401897" y="2528414"/>
            <a:ext cx="900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 2: bedenk voorbeelden bij elk begrip hieronder een voorbeeld hoe je dat kunt doen: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BD7050-2FC1-4ECC-9FE7-FA8A0ADB4904}"/>
              </a:ext>
            </a:extLst>
          </p:cNvPr>
          <p:cNvSpPr txBox="1"/>
          <p:nvPr/>
        </p:nvSpPr>
        <p:spPr>
          <a:xfrm>
            <a:off x="1401897" y="1265655"/>
            <a:ext cx="681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 1: lees de theorie paragraaf 3.4.1 op </a:t>
            </a:r>
            <a:r>
              <a:rPr lang="nl-NL" dirty="0" err="1"/>
              <a:t>blz</a:t>
            </a:r>
            <a:r>
              <a:rPr lang="nl-NL" dirty="0"/>
              <a:t> 49 en 50 van je boek.</a:t>
            </a:r>
          </a:p>
        </p:txBody>
      </p:sp>
    </p:spTree>
    <p:extLst>
      <p:ext uri="{BB962C8B-B14F-4D97-AF65-F5344CB8AC3E}">
        <p14:creationId xmlns:p14="http://schemas.microsoft.com/office/powerpoint/2010/main" val="280492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95619E-543C-4979-B930-5EBADCC6D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6" r="2541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106A495-1A3F-4B10-AAC7-0E92ABF0FD8E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/>
              <a:t>2. Persoonlijke ontwikkeling stimuleren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Dit doe je als pw’er door: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1. Observeren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2. Volgen/ aansluiten bij wat het kind kan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3. Begeleiden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2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B4F4D8-D73F-484F-B2B1-94F8E6615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6" b="3114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3A6CED5-B207-4778-B9E1-A47531CA2B6A}"/>
              </a:ext>
            </a:extLst>
          </p:cNvPr>
          <p:cNvSpPr/>
          <p:nvPr/>
        </p:nvSpPr>
        <p:spPr>
          <a:xfrm>
            <a:off x="7277786" y="2161286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/>
              <a:t>3. </a:t>
            </a:r>
            <a:r>
              <a:rPr lang="en-US" b="1" dirty="0" err="1"/>
              <a:t>Sociale</a:t>
            </a:r>
            <a:r>
              <a:rPr lang="en-US" b="1" dirty="0"/>
              <a:t> </a:t>
            </a:r>
            <a:r>
              <a:rPr lang="en-US" b="1" dirty="0" err="1"/>
              <a:t>ontwikkeling</a:t>
            </a:r>
            <a:r>
              <a:rPr lang="en-US" b="1" dirty="0"/>
              <a:t> </a:t>
            </a:r>
            <a:r>
              <a:rPr lang="en-US" b="1" dirty="0" err="1"/>
              <a:t>stimuleren</a:t>
            </a:r>
            <a:endParaRPr lang="en-US" b="1" dirty="0"/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Dit</a:t>
            </a:r>
            <a:r>
              <a:rPr lang="en-US" dirty="0"/>
              <a:t> doe je door:</a:t>
            </a:r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1.Mogelijkheden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scheppen</a:t>
            </a:r>
            <a:r>
              <a:rPr lang="en-US" dirty="0"/>
              <a:t> tot        </a:t>
            </a:r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samenspelen</a:t>
            </a:r>
            <a:endParaRPr lang="en-US" dirty="0"/>
          </a:p>
          <a:p>
            <a:pPr marL="342900"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2. </a:t>
            </a:r>
            <a:r>
              <a:rPr lang="en-US" dirty="0" err="1"/>
              <a:t>Begeleiden</a:t>
            </a:r>
            <a:endParaRPr lang="en-US" dirty="0"/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0" indent="-2286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3. Het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41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399</Words>
  <Application>Microsoft Office PowerPoint</Application>
  <PresentationFormat>Breedbeeld</PresentationFormat>
  <Paragraphs>106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2</cp:revision>
  <dcterms:created xsi:type="dcterms:W3CDTF">2021-01-25T08:01:42Z</dcterms:created>
  <dcterms:modified xsi:type="dcterms:W3CDTF">2021-02-18T09:26:19Z</dcterms:modified>
</cp:coreProperties>
</file>